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8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F51E3-9A64-4126-BE05-C3BE3ADD6F3E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A494C-8FB4-4C73-95B6-150E44D05689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A494C-8FB4-4C73-95B6-150E44D05689}" type="slidenum">
              <a:rPr lang="ro-RO" smtClean="0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A494C-8FB4-4C73-95B6-150E44D05689}" type="slidenum">
              <a:rPr lang="ro-RO" smtClean="0"/>
              <a:pPr/>
              <a:t>2</a:t>
            </a:fld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A494C-8FB4-4C73-95B6-150E44D05689}" type="slidenum">
              <a:rPr lang="ro-RO" smtClean="0"/>
              <a:pPr/>
              <a:t>3</a:t>
            </a:fld>
            <a:endParaRPr lang="ro-R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A494C-8FB4-4C73-95B6-150E44D05689}" type="slidenum">
              <a:rPr lang="ro-RO" smtClean="0"/>
              <a:pPr/>
              <a:t>4</a:t>
            </a:fld>
            <a:endParaRPr lang="ro-R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A494C-8FB4-4C73-95B6-150E44D05689}" type="slidenum">
              <a:rPr lang="ro-RO" smtClean="0"/>
              <a:pPr/>
              <a:t>5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ED221-ED02-48F5-ABE1-A7142569C1A3}" type="datetimeFigureOut">
              <a:rPr lang="ro-RO" smtClean="0"/>
              <a:pPr/>
              <a:t>10.11.2010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E4B90-EB4F-40B7-8EDC-A6424E2CEEA7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9552" y="1952836"/>
            <a:ext cx="828092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CHESTIONAR PROIECT ANTREPRENORIAT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pentru valorificarea resurselor materiale în folosul tinerilor absolvenţi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	Nume: 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	Sex:	 Masculin		 Feminin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	Adresa E-mail: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	Vârsta: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	Au avut mama sau tatăl dvs. propria lor afacere?	 	Da  Nu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Daca da, aţi lucrat în cadrul acelei afaceri?	        	Da  Nu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avut una din rudele dvs., în afara de părinţi, afacerea sa proprie?												 	Da  Nu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Dacă da, i-aţi ajutat vreodată în afacerea respectivă?		Da  Nu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7"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Câţi din oamenii pe care îi cunoaşteţi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personal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 propria afacere?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915988" algn="l"/>
                <a:tab pos="1373188" algn="l"/>
                <a:tab pos="1831975" algn="l"/>
                <a:tab pos="2289175" algn="l"/>
                <a:tab pos="2746375" algn="l"/>
                <a:tab pos="3205163" algn="l"/>
                <a:tab pos="3662363" algn="l"/>
                <a:tab pos="4121150" algn="l"/>
                <a:tab pos="4578350" algn="l"/>
                <a:tab pos="5035550" algn="l"/>
                <a:tab pos="5494338" algn="l"/>
                <a:tab pos="5943600" algn="r"/>
                <a:tab pos="5951538" algn="l"/>
                <a:tab pos="6410325" algn="l"/>
              </a:tabLst>
            </a:pPr>
            <a:r>
              <a:rPr lang="ro-RO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1936524"/>
            <a:ext cx="8352928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	Sunteti primul copil la părinţi?	 Da	 Nu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	Aţi călătorit în străinătate ?		 Da	 Nu 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	Dacă intenţionaţi să începeţi o afacere, ce tip de afacere aţi începe?  (Vă rugăm să daţi detalii) 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	Dacă nu intenţionaţi să începeţi o afacere, cum intenţionaţi să folosiţi experienţa acumulată la acest seminar de instruire?  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	Estimaţi suma de bani din fiecare din sursele menţionate mai jos pe care o puteţi folosi în începerea afacerii dvs.: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Bani personali 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Împrumuturi sau bani oferiţi de familie prieteni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Împrumuturi bancare			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Alte surse:  	  Specificaţi:  </a:t>
            </a:r>
            <a:r>
              <a:rPr kumimoji="0" lang="ro-RO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endParaRPr kumimoji="0" 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772816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	</a:t>
            </a: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Care dintre lucrurile menţionate mai jos consideraţi că reprezintă ingredientul cel mai important în succesul unei afaceri?  (Marcaţi o singură opţiune.)</a:t>
            </a: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r>
              <a:rPr kumimoji="0" 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Banii	 Educaţia	 	Prietenii		 Motivaţia	 Altele</a:t>
            </a:r>
          </a:p>
          <a:p>
            <a:r>
              <a:rPr lang="ro-RO" sz="2000" dirty="0"/>
              <a:t>Sunteţi de acord sau nu cu afirmaţia următoare?   De acord  Nu sunt de acord</a:t>
            </a:r>
          </a:p>
          <a:p>
            <a:r>
              <a:rPr lang="ro-RO" sz="2000" dirty="0"/>
              <a:t>“Este mai important pentru un loc de munca să ofere oportunităţi decât siguranţă.”</a:t>
            </a:r>
          </a:p>
          <a:p>
            <a:pPr marL="342900" indent="-342900">
              <a:buAutoNum type="arabicPeriod" startAt="15"/>
            </a:pPr>
            <a:r>
              <a:rPr lang="ro-RO" sz="2000" dirty="0" smtClean="0"/>
              <a:t>Folosiţi-vă </a:t>
            </a:r>
            <a:r>
              <a:rPr lang="ro-RO" sz="2000" dirty="0"/>
              <a:t>imaginaţia şi încercaţi să vă gândiţi la cât mai multe utilizări ale rumeguşului sau ale produselor care se pot face din rumeguş.</a:t>
            </a:r>
          </a:p>
          <a:p>
            <a:r>
              <a:rPr lang="ro-RO" sz="2000" dirty="0" smtClean="0"/>
              <a:t>16</a:t>
            </a:r>
            <a:r>
              <a:rPr lang="ro-RO" sz="2000" dirty="0"/>
              <a:t>.	Sunteţi de acord sau nu cu afirmaţia următoare?     De acord     Nu sunt de acord</a:t>
            </a:r>
          </a:p>
          <a:p>
            <a:r>
              <a:rPr lang="ro-RO" sz="2000" dirty="0"/>
              <a:t>“Sunt oportunităţi suficiente pentru ca oameni ca mine să înceapă o afacere în ţara asta.”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628900" algn="l"/>
                <a:tab pos="3714750" algn="l"/>
                <a:tab pos="4972050" algn="l"/>
              </a:tabLst>
            </a:pPr>
            <a:endParaRPr kumimoji="0" 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779687"/>
            <a:ext cx="806489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000" dirty="0" smtClean="0"/>
              <a:t>17.	Imaginaţi-vă că fratele sau sora dvs. vă oferă un cadou de 30.000$ pentru a-i cheltui cum doriţi dvs.</a:t>
            </a:r>
            <a:br>
              <a:rPr lang="ro-RO" sz="2000" dirty="0" smtClean="0"/>
            </a:br>
            <a:r>
              <a:rPr lang="ro-RO" sz="2000" dirty="0" smtClean="0"/>
              <a:t>Ce aţi face cu ei?</a:t>
            </a:r>
          </a:p>
          <a:p>
            <a:r>
              <a:rPr lang="ro-RO" sz="2000" dirty="0" smtClean="0"/>
              <a:t>Prima utilizare:</a:t>
            </a:r>
            <a:r>
              <a:rPr lang="ro-RO" sz="2000" u="sng" dirty="0" smtClean="0"/>
              <a:t>	</a:t>
            </a:r>
            <a:endParaRPr lang="ro-RO" sz="2000" dirty="0" smtClean="0"/>
          </a:p>
          <a:p>
            <a:r>
              <a:rPr lang="ro-RO" sz="2000" dirty="0" smtClean="0"/>
              <a:t>A doua utilizare:	</a:t>
            </a:r>
          </a:p>
          <a:p>
            <a:r>
              <a:rPr lang="ro-RO" sz="2000" dirty="0" smtClean="0"/>
              <a:t>A treia utilizare:	</a:t>
            </a:r>
          </a:p>
          <a:p>
            <a:r>
              <a:rPr lang="ro-RO" sz="2000" dirty="0" smtClean="0"/>
              <a:t>18.	Sunteţi dispus să investiţi timp pentru a participa la un atelier de lucru?</a:t>
            </a:r>
          </a:p>
          <a:p>
            <a:r>
              <a:rPr lang="ro-RO" sz="2000" dirty="0" smtClean="0"/>
              <a:t> Da		 Nu</a:t>
            </a:r>
          </a:p>
          <a:p>
            <a:pPr marL="342900" indent="-342900">
              <a:buAutoNum type="arabicPeriod" startAt="19"/>
            </a:pPr>
            <a:r>
              <a:rPr lang="ro-RO" sz="2000" dirty="0" smtClean="0"/>
              <a:t>Cum aţi auzit de acest program?  		</a:t>
            </a:r>
          </a:p>
          <a:p>
            <a:pPr marL="342900" indent="-342900"/>
            <a:r>
              <a:rPr lang="ro-RO" sz="2000" dirty="0" smtClean="0"/>
              <a:t>20. Descrieţi afacerea dumneavoastră sau ideea de afaceri:</a:t>
            </a:r>
          </a:p>
          <a:p>
            <a:r>
              <a:rPr lang="ro-RO" sz="2000" dirty="0" smtClean="0"/>
              <a:t>__________________________________________________________________________________________Semnătura aplicantului:  </a:t>
            </a:r>
          </a:p>
          <a:p>
            <a:endParaRPr lang="ro-RO" dirty="0"/>
          </a:p>
          <a:p>
            <a:r>
              <a:rPr lang="ro-RO" dirty="0" smtClean="0"/>
              <a:t>	</a:t>
            </a:r>
            <a:endParaRPr lang="ro-RO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3528" y="1844824"/>
            <a:ext cx="8388424" cy="467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Oficiul Teritorial pentru Întreprinderi Mici şi Mijlocii şi Cooperaţie Iaşi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în parteneriat cu 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Colegiul Tehnic Gh. Asachi Iaşi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vă invită să participaţi la </a:t>
            </a:r>
            <a:r>
              <a:rPr kumimoji="0" lang="ro-RO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cursul pentru dezvoltarea abilitatilor antreprenoriale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organizat în cadrul proiectului proiectului "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Dezvoltarea spiritului antreprenorial a tinerilor din învăţământul tehnic preuniversitar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".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Înscrierea se poate face începând cu data 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15 noiembrie 2010 ora 10.00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prin transmiterea unei 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copii scanate a chestionarului completat şi semnat</a:t>
            </a: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pe adresa de e-mail 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otimmc.iasi@aippimm.ro.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Chestionarul este postat la adresa: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http://www.aippimm.ro/otimmc/iasi/articol/proiect-antreprenoriat/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Vor fi evaluate primele 40 de înscrieri în vederea formării unei grupe de 15-20 cursanţi. Nu vor fi luate în considerare chestionarele transmise anterior datei şi orei comunicate (15 noiembrie 2010 ora 10.00).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2050" algn="l"/>
                <a:tab pos="1743075" algn="l"/>
                <a:tab pos="2324100" algn="l"/>
                <a:tab pos="2905125" algn="l"/>
                <a:tab pos="3486150" algn="l"/>
                <a:tab pos="4067175" algn="l"/>
                <a:tab pos="4657725" algn="l"/>
                <a:tab pos="5238750" algn="l"/>
                <a:tab pos="5819775" algn="l"/>
                <a:tab pos="6400800" algn="l"/>
                <a:tab pos="6981825" algn="l"/>
                <a:tab pos="7562850" algn="l"/>
                <a:tab pos="8143875" algn="l"/>
                <a:tab pos="8724900" algn="l"/>
                <a:tab pos="9305925" algn="l"/>
              </a:tabLst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Cursul desfăşurat în cadrul proiectului "Dezvoltarea spiritului antreprenorial a tinerilor din învăţământul tehnic preuniversitar" se bazează pe participare voluntară şi este gratuit.</a:t>
            </a:r>
            <a:endParaRPr kumimoji="0" 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0"/>
            <a:ext cx="6840760" cy="167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168</Words>
  <Application>Microsoft Office PowerPoint</Application>
  <PresentationFormat>On-screen Show (4:3)</PresentationFormat>
  <Paragraphs>52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Narcis</dc:creator>
  <cp:lastModifiedBy>Narcis</cp:lastModifiedBy>
  <cp:revision>5</cp:revision>
  <dcterms:created xsi:type="dcterms:W3CDTF">2010-11-08T09:27:32Z</dcterms:created>
  <dcterms:modified xsi:type="dcterms:W3CDTF">2010-11-10T14:12:36Z</dcterms:modified>
</cp:coreProperties>
</file>